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-167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2019/10/3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2019/10/3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2019/10/3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2019/10/3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2019/10/3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2019/10/3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2019/10/3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2019/10/3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2019/10/3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2019/10/3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2019/10/3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2019/10/3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68760"/>
            <a:ext cx="8366889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6318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81" y="1196752"/>
            <a:ext cx="8607602" cy="4841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5502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52736"/>
            <a:ext cx="8775620" cy="4936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7352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138" y="1104900"/>
            <a:ext cx="618172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7854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138" y="1104900"/>
            <a:ext cx="618172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8361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138" y="1104900"/>
            <a:ext cx="618172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7357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138" y="1104900"/>
            <a:ext cx="618172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1569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00808"/>
            <a:ext cx="7823515" cy="4400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1933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83" y="980728"/>
            <a:ext cx="8963472" cy="5041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0632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26" y="1125947"/>
            <a:ext cx="9022971" cy="5075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5359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6792"/>
            <a:ext cx="7974854" cy="4485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4437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0</Words>
  <Application>Microsoft Office PowerPoint</Application>
  <PresentationFormat>如螢幕大小 (4:3)</PresentationFormat>
  <Paragraphs>0</Paragraphs>
  <Slides>11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2" baseType="lpstr"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KSUIE</dc:creator>
  <cp:lastModifiedBy>KSUIE</cp:lastModifiedBy>
  <cp:revision>5</cp:revision>
  <dcterms:created xsi:type="dcterms:W3CDTF">2019-10-03T01:35:20Z</dcterms:created>
  <dcterms:modified xsi:type="dcterms:W3CDTF">2019-10-03T03:51:07Z</dcterms:modified>
</cp:coreProperties>
</file>